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יש הצפה של דטה ובצורת של מטה דטה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R_zD6NpfeDQxy-yw-Ezpepd48vVv4CL4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47" y="1280888"/>
            <a:ext cx="5275225" cy="27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75" y="2169113"/>
            <a:ext cx="940871" cy="9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8044825" y="1071501"/>
            <a:ext cx="64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מין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8074975" y="1866313"/>
            <a:ext cx="588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גיל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744175" y="2598525"/>
            <a:ext cx="1019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רגשות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928675" y="3287675"/>
            <a:ext cx="1864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FFFFFF"/>
                </a:solidFill>
              </a:rPr>
              <a:t>זיהוי אובייקט בתמונה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627225" y="1551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זיהוי מאפיינים שונים של התמונה</a:t>
            </a:r>
          </a:p>
        </p:txBody>
      </p:sp>
      <p:sp>
        <p:nvSpPr>
          <p:cNvPr id="131" name="Shape 131"/>
          <p:cNvSpPr/>
          <p:nvPr/>
        </p:nvSpPr>
        <p:spPr>
          <a:xfrm>
            <a:off x="5838138" y="1183300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838138" y="1967063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5838138" y="2739950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5838138" y="3548075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1317900" y="2904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איך עושים את זה בצורה יעילה?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050"/>
            <a:ext cx="5518760" cy="36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543800" y="1352050"/>
            <a:ext cx="2398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Scalable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498450" y="1352050"/>
            <a:ext cx="2298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automation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6138625" y="1222000"/>
            <a:ext cx="2817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Advanced data structures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275" y="2289350"/>
            <a:ext cx="2874200" cy="1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25" y="2293000"/>
            <a:ext cx="2302363" cy="1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25" y="2289350"/>
            <a:ext cx="2816851" cy="1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0" y="2728275"/>
            <a:ext cx="91440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18GCycles / Image * 100,000 images = on a GPU = 20.1 Hours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85600" y="1667475"/>
            <a:ext cx="7984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en-GB" sz="7200">
                <a:solidFill>
                  <a:schemeClr val="lt1"/>
                </a:solidFill>
              </a:rPr>
              <a:t>בתוך 21 שעות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194450" y="141400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Demo time</a:t>
            </a:r>
          </a:p>
        </p:txBody>
      </p:sp>
      <p:sp>
        <p:nvSpPr>
          <p:cNvPr id="162" name="Shape 162" title="movie4.mov">
            <a:hlinkClick r:id="rId3"/>
          </p:cNvPr>
          <p:cNvSpPr/>
          <p:nvPr/>
        </p:nvSpPr>
        <p:spPr>
          <a:xfrm>
            <a:off x="1766138" y="659200"/>
            <a:ext cx="5611726" cy="420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825" y="915800"/>
            <a:ext cx="5776344" cy="385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867150" y="140200"/>
            <a:ext cx="6593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אני מאמין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720625" y="1960750"/>
            <a:ext cx="17409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תודה!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/>
        </p:nvSpPr>
        <p:spPr>
          <a:xfrm>
            <a:off x="685600" y="1522725"/>
            <a:ext cx="7984200" cy="1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כיום יש 100,000 תצלומים במאגר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של הספרייה הלאומית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 rot="-260">
            <a:off x="668550" y="274000"/>
            <a:ext cx="7938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יש הצפה של דאטה ובצורת של מטה דאטה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225198"/>
            <a:ext cx="5411350" cy="36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5656650" y="240400"/>
            <a:ext cx="2402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חמל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12261" y="-554061"/>
            <a:ext cx="3705700" cy="65878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471175" y="331900"/>
            <a:ext cx="3204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DATA TRACK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1391025" y="2703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אז מה אנחנו עושים?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75" y="731425"/>
            <a:ext cx="2629674" cy="427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6439900" y="1995950"/>
            <a:ext cx="1694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זיהוי </a:t>
            </a:r>
            <a:r>
              <a:rPr lang="en-GB" sz="1800">
                <a:solidFill>
                  <a:srgbClr val="FFFFFF"/>
                </a:solidFill>
              </a:rPr>
              <a:t>אנשים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823325" y="2068550"/>
            <a:ext cx="1694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זיהוי</a:t>
            </a:r>
            <a:r>
              <a:rPr lang="en-GB" sz="1800">
                <a:solidFill>
                  <a:srgbClr val="FFFFFF"/>
                </a:solidFill>
              </a:rPr>
              <a:t> גיל ומגדר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206750" y="2068550"/>
            <a:ext cx="1694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זיהוי רגשות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6439900" y="4038925"/>
            <a:ext cx="1694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זיהוי אובייקטים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809015" y="4124950"/>
            <a:ext cx="1996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הערכת שנת צילום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155850" y="4124950"/>
            <a:ext cx="1694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תיאור טקסטואלי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525" y="340076"/>
            <a:ext cx="1293125" cy="172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400" y="415300"/>
            <a:ext cx="1578025" cy="15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300" y="377688"/>
            <a:ext cx="1443307" cy="16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025" y="2757875"/>
            <a:ext cx="1346150" cy="136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4408" y="2766725"/>
            <a:ext cx="1865725" cy="14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9700" y="2729125"/>
            <a:ext cx="2088499" cy="15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4973475" y="134075"/>
            <a:ext cx="4019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כרטיסיות מטה-דאטא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373400"/>
            <a:ext cx="1820674" cy="42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575" y="373400"/>
            <a:ext cx="2162775" cy="42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627225" y="1551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אז איך עשינו את זה?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50" y="896050"/>
            <a:ext cx="5736504" cy="38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7412513" y="2107525"/>
            <a:ext cx="11898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b="1" lang="en-GB" sz="3000">
                <a:solidFill>
                  <a:srgbClr val="FFFFFF"/>
                </a:solidFill>
              </a:rPr>
              <a:t>דוד בן גוריון</a:t>
            </a:r>
          </a:p>
        </p:txBody>
      </p:sp>
      <p:sp>
        <p:nvSpPr>
          <p:cNvPr id="112" name="Shape 112"/>
          <p:cNvSpPr/>
          <p:nvPr/>
        </p:nvSpPr>
        <p:spPr>
          <a:xfrm>
            <a:off x="3579250" y="2553400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5" y="1301188"/>
            <a:ext cx="2940575" cy="2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375" y="2892626"/>
            <a:ext cx="1189800" cy="120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674163" y="2948500"/>
            <a:ext cx="623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HOG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627225" y="1551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זיהוי פנים ע"י בינה מלאכותית ו Deep Learning </a:t>
            </a:r>
          </a:p>
        </p:txBody>
      </p:sp>
      <p:sp>
        <p:nvSpPr>
          <p:cNvPr id="117" name="Shape 117"/>
          <p:cNvSpPr/>
          <p:nvPr/>
        </p:nvSpPr>
        <p:spPr>
          <a:xfrm>
            <a:off x="6139275" y="2511625"/>
            <a:ext cx="10191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664" y="1251401"/>
            <a:ext cx="1189800" cy="14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942200" y="2035075"/>
            <a:ext cx="144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Deep Features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/>
              <a:t>+ </a:t>
            </a:r>
            <a:r>
              <a:rPr lang="en-GB"/>
              <a:t>KNN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